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6" r:id="rId2"/>
    <p:sldId id="264" r:id="rId3"/>
    <p:sldId id="268" r:id="rId4"/>
    <p:sldId id="267" r:id="rId5"/>
    <p:sldId id="265" r:id="rId6"/>
    <p:sldId id="260" r:id="rId7"/>
    <p:sldId id="262" r:id="rId8"/>
    <p:sldId id="259" r:id="rId9"/>
    <p:sldId id="261" r:id="rId10"/>
    <p:sldId id="258" r:id="rId11"/>
    <p:sldId id="257" r:id="rId12"/>
    <p:sldId id="256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17288-13F6-A645-A1EE-CC48E87078BF}" type="datetimeFigureOut">
              <a:rPr lang="en-US" smtClean="0"/>
              <a:t>1/6/20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6D0062-8AE2-D946-8CA4-69235B4A7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231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6D0062-8AE2-D946-8CA4-69235B4A79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63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46893-F9F9-3A48-ABE6-2A033B8C25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047670-8878-714E-9495-20B50CEF8A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D6F6D-628A-DD41-B991-D26BD2759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BB3F2-ED37-C447-BAF4-DF4F20C3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1F225-3434-774F-BB9E-73B9BF07C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314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E462F-8CF5-FF4D-871D-2D0800EF2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F7326-270F-2743-AAE0-487BDDBCB3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8FB48-26F0-AF44-8D17-BA210C390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94978-B207-5B48-9333-1D2B11B45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5E176-77E9-1242-92DF-840AD4A51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06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BEBF26-BEA6-B946-B1B3-29305FAC74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BC2752-4DDE-FC4F-AF52-C9550A7E8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014DD-5CF0-2445-A916-FA30D9209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18C9D-5ED8-8542-8BBE-72035E570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DC2B3-3030-FF4B-8B45-D1194334E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9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4ECA-6DE0-8742-B0A1-E53A85E68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9239D-73C3-154A-9433-21BC7B39E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F8B15-3158-4F47-8EB6-6873D9BFE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B9A59-204B-C548-B182-B7083C9D2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BDA3E-2FFF-BD4A-B7FC-D29C0AFA8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183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89BAE-AA0D-FC43-B274-3C2AFA2DC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A231C-3AC4-B94F-A695-8EE89FB6B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74636-0868-C842-8DDD-1A54C803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9388B-747A-3245-87A8-CFBE354C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4814E-9399-9247-A62B-908D4D0CF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8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55F71-74AD-0442-8E77-766840578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4DF8B-FB12-144A-8D03-BA479793FE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FB49E-EECE-1D46-87A5-88F63556DE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B9594B-272D-8846-BE77-4C2EEC545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790507-2358-404B-9FF9-061535B19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9B5C9-6341-EB4F-B485-C2E3FFEB8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97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39B3D-1570-3841-B48A-BD3356C73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F02D6-A19C-6A46-A8D0-37F610550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C0438-C367-BD45-99F4-AA0A1625F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CE1471-F1A4-A84A-A696-BE9DBA050B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227F7-5A09-A84C-AD2B-64C805BEA0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3BA92E-E20D-D248-B64D-E3803E0BD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0CAD73-94DA-C041-9FE9-0B0491865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3D5DAB-863F-5245-B56F-098F41D91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334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8DF3D-BC71-AA4D-B48B-1FE863CB7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D152E8-CEBF-3A41-A9D8-33B9521EC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BB4EF7-DB4D-2C41-A573-019E9195E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C26E3B-3C42-D449-85F6-EC684FC4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496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AEE874-BDCD-5D4B-B7E2-3C484307B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E77AAB-4729-814C-9FF3-B5607386D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B8FE3D-5F3B-B346-B25C-DB3C89F56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9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AB5C1-E284-504E-AE35-E8EC2E5B4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1DDC0-A80F-2248-A3B4-EB8061AF1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199216-269D-CD4B-A91C-42FE984FAB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5D7794-CD5C-0040-A4C6-BFDAB91B8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1397D-EFDB-2642-BF9A-5BB171AE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42852-2655-1B42-81F7-5ED7B9DF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36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CE51D-AF46-8845-9DEB-A822C408C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E25AD1-A9DF-C644-A7F6-EE8C7DF635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658E8C-1E1E-DC4A-A4AC-3FCAB70A1C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2DA206-CE25-6741-B287-05B93EE5D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987425-0071-7A44-868E-E537C9B93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ECE3B8-9F01-4E48-8CA2-3572AA980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502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C27559-A1CD-C44F-8F22-42AEEA28A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6B491-57FE-4D4D-B532-7A2935624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91006-5841-8043-81C5-1BD3264CB0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7B51C-4A64-5C42-B93F-3A6373E2DB39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00144-34B4-5842-B47F-44DA03E1E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0C94E-A516-5249-92BD-CA5AAE90F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A981C-8A72-E141-AE00-FF53FB5D2D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572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F1487-E607-BC4B-8332-15581ED52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Programming I (CSE8A)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2EECA-F02C-7347-91FE-49BC981E5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5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8769D-BF96-4245-BF1B-DB32EE347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lab hours</a:t>
            </a:r>
          </a:p>
        </p:txBody>
      </p:sp>
    </p:spTree>
    <p:extLst>
      <p:ext uri="{BB962C8B-B14F-4D97-AF65-F5344CB8AC3E}">
        <p14:creationId xmlns:p14="http://schemas.microsoft.com/office/powerpoint/2010/main" val="3142164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97970-5D1D-BB47-8ECC-16826CA03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On-line Q&amp;A on Canvas</a:t>
            </a:r>
          </a:p>
        </p:txBody>
      </p:sp>
    </p:spTree>
    <p:extLst>
      <p:ext uri="{BB962C8B-B14F-4D97-AF65-F5344CB8AC3E}">
        <p14:creationId xmlns:p14="http://schemas.microsoft.com/office/powerpoint/2010/main" val="4172220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8A0806-C329-244D-A8C5-E587652AE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ieng6 account setup</a:t>
            </a:r>
          </a:p>
        </p:txBody>
      </p:sp>
    </p:spTree>
    <p:extLst>
      <p:ext uri="{BB962C8B-B14F-4D97-AF65-F5344CB8AC3E}">
        <p14:creationId xmlns:p14="http://schemas.microsoft.com/office/powerpoint/2010/main" val="3130452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C8F47FE-4C50-1F42-805E-1340D72F63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638" y="0"/>
            <a:ext cx="52911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92FC4EF-F324-DD4F-B9C6-F9BF968227FE}"/>
              </a:ext>
            </a:extLst>
          </p:cNvPr>
          <p:cNvSpPr/>
          <p:nvPr/>
        </p:nvSpPr>
        <p:spPr>
          <a:xfrm>
            <a:off x="3047206" y="612265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dirty="0">
                <a:solidFill>
                  <a:srgbClr val="000000"/>
                </a:solidFill>
                <a:latin typeface="Century Gothic" panose="020B0502020202020204" pitchFamily="34" charset="0"/>
              </a:rPr>
              <a:t>https://</a:t>
            </a:r>
            <a:r>
              <a:rPr lang="en-US" b="1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tinyurl.com</a:t>
            </a:r>
            <a:r>
              <a:rPr lang="en-US" b="1" dirty="0">
                <a:solidFill>
                  <a:srgbClr val="000000"/>
                </a:solidFill>
                <a:latin typeface="Century Gothic" panose="020B0502020202020204" pitchFamily="34" charset="0"/>
              </a:rPr>
              <a:t>/vdfkf9f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54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hoto of Joe and a small short-haired dog jogging away from the camera at Ocean Beach.">
            <a:extLst>
              <a:ext uri="{FF2B5EF4-FFF2-40B4-BE49-F238E27FC236}">
                <a16:creationId xmlns:a16="http://schemas.microsoft.com/office/drawing/2014/main" id="{B0ACA765-4493-6346-BB09-996B97085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94000"/>
            <a:ext cx="12192000" cy="40640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820E2F-E145-CF4B-A360-A790354E4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38"/>
            <a:ext cx="10515600" cy="2568262"/>
          </a:xfrm>
        </p:spPr>
        <p:txBody>
          <a:bodyPr>
            <a:normAutofit/>
          </a:bodyPr>
          <a:lstStyle/>
          <a:p>
            <a:r>
              <a:rPr lang="en-US" dirty="0"/>
              <a:t>I like to be called "Joe" (or "Professor </a:t>
            </a:r>
            <a:r>
              <a:rPr lang="en-US" dirty="0" err="1"/>
              <a:t>Politz</a:t>
            </a:r>
            <a:r>
              <a:rPr lang="en-US" dirty="0"/>
              <a:t>" if you prefer using a title)</a:t>
            </a:r>
          </a:p>
          <a:p>
            <a:r>
              <a:rPr lang="en-US" dirty="0"/>
              <a:t>I like to study &amp; build programming languages</a:t>
            </a:r>
          </a:p>
          <a:p>
            <a:r>
              <a:rPr lang="en-US" dirty="0"/>
              <a:t>I like dogs</a:t>
            </a:r>
          </a:p>
          <a:p>
            <a:r>
              <a:rPr lang="en-US" dirty="0"/>
              <a:t>I really like programming</a:t>
            </a:r>
          </a:p>
          <a:p>
            <a:r>
              <a:rPr lang="en-US" dirty="0"/>
              <a:t>I really like teaching programming</a:t>
            </a:r>
          </a:p>
        </p:txBody>
      </p:sp>
    </p:spTree>
    <p:extLst>
      <p:ext uri="{BB962C8B-B14F-4D97-AF65-F5344CB8AC3E}">
        <p14:creationId xmlns:p14="http://schemas.microsoft.com/office/powerpoint/2010/main" val="3864314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39FC8-7943-C74F-8CDF-C264721BC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Course Website – It's Useful!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FCE52-B567-B240-B924-4F40F9F57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to: https://ucsd-cse8a-w20.github.io/wi20/cse8a</a:t>
            </a:r>
          </a:p>
          <a:p>
            <a:r>
              <a:rPr lang="en-US" dirty="0"/>
              <a:t>Go to: http://</a:t>
            </a:r>
            <a:r>
              <a:rPr lang="en-US" dirty="0" err="1"/>
              <a:t>cseweb.ucsd.edu</a:t>
            </a:r>
            <a:r>
              <a:rPr lang="en-US" dirty="0"/>
              <a:t>/classes/fa18/cse8a</a:t>
            </a:r>
            <a:endParaRPr lang="en-US" b="0" dirty="0">
              <a:effectLst/>
            </a:endParaRPr>
          </a:p>
          <a:p>
            <a:r>
              <a:rPr lang="en-US" dirty="0"/>
              <a:t>Or search for "UCSD CSE Class Homepages"</a:t>
            </a:r>
            <a:endParaRPr lang="en-US" b="0" dirty="0">
              <a:effectLst/>
            </a:endParaRPr>
          </a:p>
          <a:p>
            <a:r>
              <a:rPr lang="en-US" dirty="0"/>
              <a:t>Or search for "Joe </a:t>
            </a:r>
            <a:r>
              <a:rPr lang="en-US" dirty="0" err="1"/>
              <a:t>Politz</a:t>
            </a:r>
            <a:r>
              <a:rPr lang="en-US" dirty="0"/>
              <a:t> UCSD"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 descr="A screenshot of the top of the course web page">
            <a:extLst>
              <a:ext uri="{FF2B5EF4-FFF2-40B4-BE49-F238E27FC236}">
                <a16:creationId xmlns:a16="http://schemas.microsoft.com/office/drawing/2014/main" id="{ED56558E-2DF1-2344-B7F5-58E7FC4EE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267200"/>
            <a:ext cx="99060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568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26F58-3E17-8441-A6E7-9994C6901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with interesting data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C4D001B-5B6B-3340-8FDD-6E47321BB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985" y="1592212"/>
            <a:ext cx="6119254" cy="1935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Several different sound frequencies">
            <a:extLst>
              <a:ext uri="{FF2B5EF4-FFF2-40B4-BE49-F238E27FC236}">
                <a16:creationId xmlns:a16="http://schemas.microsoft.com/office/drawing/2014/main" id="{191D6A17-6664-4740-811A-86C2DAC1CF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206" y="4049805"/>
            <a:ext cx="3999583" cy="244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landscape with a small pool and crops growing, with several different color filters applied.">
            <a:extLst>
              <a:ext uri="{FF2B5EF4-FFF2-40B4-BE49-F238E27FC236}">
                <a16:creationId xmlns:a16="http://schemas.microsoft.com/office/drawing/2014/main" id="{6E3BFD17-6C52-6C40-852B-6ADB76F0CD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9239" y="3429000"/>
            <a:ext cx="5022761" cy="3355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9248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A3ED9-A374-8444-AF46-3E0F0124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Staff Introductions</a:t>
            </a:r>
          </a:p>
        </p:txBody>
      </p:sp>
    </p:spTree>
    <p:extLst>
      <p:ext uri="{BB962C8B-B14F-4D97-AF65-F5344CB8AC3E}">
        <p14:creationId xmlns:p14="http://schemas.microsoft.com/office/powerpoint/2010/main" val="3252685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50FDC-0F9C-C549-B691-800910435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&amp; programming practice</a:t>
            </a:r>
          </a:p>
        </p:txBody>
      </p:sp>
    </p:spTree>
    <p:extLst>
      <p:ext uri="{BB962C8B-B14F-4D97-AF65-F5344CB8AC3E}">
        <p14:creationId xmlns:p14="http://schemas.microsoft.com/office/powerpoint/2010/main" val="1594043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F8956-6F7F-664A-AC24-5DB6863AF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Devices in class</a:t>
            </a:r>
          </a:p>
        </p:txBody>
      </p:sp>
    </p:spTree>
    <p:extLst>
      <p:ext uri="{BB962C8B-B14F-4D97-AF65-F5344CB8AC3E}">
        <p14:creationId xmlns:p14="http://schemas.microsoft.com/office/powerpoint/2010/main" val="1721403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DD55E-A6F6-FF4B-84EB-AD60880BC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assignments</a:t>
            </a:r>
          </a:p>
        </p:txBody>
      </p:sp>
    </p:spTree>
    <p:extLst>
      <p:ext uri="{BB962C8B-B14F-4D97-AF65-F5344CB8AC3E}">
        <p14:creationId xmlns:p14="http://schemas.microsoft.com/office/powerpoint/2010/main" val="4116948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829C8-3D00-A340-A56D-CB1B9D354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Assigned lab sections</a:t>
            </a:r>
          </a:p>
        </p:txBody>
      </p:sp>
    </p:spTree>
    <p:extLst>
      <p:ext uri="{BB962C8B-B14F-4D97-AF65-F5344CB8AC3E}">
        <p14:creationId xmlns:p14="http://schemas.microsoft.com/office/powerpoint/2010/main" val="2726395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142</Words>
  <Application>Microsoft Macintosh PowerPoint</Application>
  <PresentationFormat>Widescreen</PresentationFormat>
  <Paragraphs>23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Office Theme</vt:lpstr>
      <vt:lpstr>Introduction to Programming I (CSE8A)</vt:lpstr>
      <vt:lpstr>PowerPoint Presentation</vt:lpstr>
      <vt:lpstr>The Course Website – It's Useful!</vt:lpstr>
      <vt:lpstr>Work with interesting data</vt:lpstr>
      <vt:lpstr>Staff Introductions</vt:lpstr>
      <vt:lpstr>Reading &amp; programming practice</vt:lpstr>
      <vt:lpstr>Devices in class</vt:lpstr>
      <vt:lpstr>Programming assignments</vt:lpstr>
      <vt:lpstr>Assigned lab sections</vt:lpstr>
      <vt:lpstr>Open lab hours</vt:lpstr>
      <vt:lpstr>On-line Q&amp;A on Canvas</vt:lpstr>
      <vt:lpstr>ieng6 account setup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jpolitz@eng.ucsd.edu</dc:creator>
  <cp:lastModifiedBy>jpolitz@eng.ucsd.edu</cp:lastModifiedBy>
  <cp:revision>10</cp:revision>
  <dcterms:created xsi:type="dcterms:W3CDTF">2020-01-06T20:28:19Z</dcterms:created>
  <dcterms:modified xsi:type="dcterms:W3CDTF">2020-01-06T23:26:58Z</dcterms:modified>
</cp:coreProperties>
</file>

<file path=docProps/thumbnail.jpeg>
</file>